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57" r:id="rId5"/>
    <p:sldId id="258" r:id="rId6"/>
    <p:sldId id="259" r:id="rId7"/>
    <p:sldId id="261" r:id="rId8"/>
    <p:sldId id="262" r:id="rId9"/>
    <p:sldId id="260" r:id="rId10"/>
    <p:sldId id="263" r:id="rId11"/>
    <p:sldId id="264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661AF-3C6D-4695-901B-87FDC9D5C7F8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8CFD4-A81E-47AB-ABBC-AC99A3B4A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811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661AF-3C6D-4695-901B-87FDC9D5C7F8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8CFD4-A81E-47AB-ABBC-AC99A3B4A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97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661AF-3C6D-4695-901B-87FDC9D5C7F8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8CFD4-A81E-47AB-ABBC-AC99A3B4A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241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661AF-3C6D-4695-901B-87FDC9D5C7F8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8CFD4-A81E-47AB-ABBC-AC99A3B4A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916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661AF-3C6D-4695-901B-87FDC9D5C7F8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8CFD4-A81E-47AB-ABBC-AC99A3B4A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176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661AF-3C6D-4695-901B-87FDC9D5C7F8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8CFD4-A81E-47AB-ABBC-AC99A3B4A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471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661AF-3C6D-4695-901B-87FDC9D5C7F8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8CFD4-A81E-47AB-ABBC-AC99A3B4A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661AF-3C6D-4695-901B-87FDC9D5C7F8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8CFD4-A81E-47AB-ABBC-AC99A3B4A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415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661AF-3C6D-4695-901B-87FDC9D5C7F8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8CFD4-A81E-47AB-ABBC-AC99A3B4A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79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661AF-3C6D-4695-901B-87FDC9D5C7F8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8CFD4-A81E-47AB-ABBC-AC99A3B4A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836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661AF-3C6D-4695-901B-87FDC9D5C7F8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8CFD4-A81E-47AB-ABBC-AC99A3B4A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37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661AF-3C6D-4695-901B-87FDC9D5C7F8}" type="datetimeFigureOut">
              <a:rPr lang="en-US" smtClean="0"/>
              <a:t>6/5/2012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8CFD4-A81E-47AB-ABBC-AC99A3B4A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875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2104" y="28194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By: Jack McAuliffe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Period 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42547" y="533400"/>
            <a:ext cx="319991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Russia</a:t>
            </a:r>
            <a:endParaRPr lang="en-US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808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Famous Locations To Visit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525963"/>
          </a:xfrm>
        </p:spPr>
        <p:txBody>
          <a:bodyPr/>
          <a:lstStyle/>
          <a:p>
            <a:r>
              <a:rPr lang="en-US" b="1" dirty="0" smtClean="0"/>
              <a:t>The Kremlin </a:t>
            </a:r>
            <a:r>
              <a:rPr lang="en-US" dirty="0" smtClean="0"/>
              <a:t>is a Protected Area in Moscow With Saint Basil’s Cathedral, the Red Square, and Alexander Garden.  The Kremlin also contains numerous palaces. It is the home the Russian President.  </a:t>
            </a:r>
            <a:endParaRPr lang="en-US" dirty="0"/>
          </a:p>
        </p:txBody>
      </p:sp>
      <p:pic>
        <p:nvPicPr>
          <p:cNvPr id="2050" name="Picture 2" descr="http://newspaper.li/static/e09deca725bd5c40ef1bf75663a61f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038599"/>
            <a:ext cx="5867400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02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Famous Locations to Visit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Kizhi Island </a:t>
            </a:r>
            <a:r>
              <a:rPr lang="en-US" dirty="0" smtClean="0"/>
              <a:t>is an Island With Two Enormous Wooden Churches</a:t>
            </a:r>
          </a:p>
          <a:p>
            <a:r>
              <a:rPr lang="en-US" dirty="0" smtClean="0"/>
              <a:t>It is in The Russian Republic of Karelia </a:t>
            </a:r>
          </a:p>
          <a:p>
            <a:r>
              <a:rPr lang="en-US" dirty="0" smtClean="0"/>
              <a:t>Many Wooden Buildings are Located on the Island Including Numerous Villages</a:t>
            </a:r>
          </a:p>
          <a:p>
            <a:r>
              <a:rPr lang="en-US" dirty="0" smtClean="0"/>
              <a:t>The Transfiguration Church on the Island Was Built in 1714, has 22 Domes, and is Adjourned with Golden Leaves</a:t>
            </a:r>
            <a:endParaRPr lang="en-US" dirty="0"/>
          </a:p>
        </p:txBody>
      </p:sp>
      <p:pic>
        <p:nvPicPr>
          <p:cNvPr id="2050" name="Picture 2" descr="http://www.wayfaring.info/wp-content/uploads/2009/06/2kizhi_island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334000"/>
            <a:ext cx="198120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52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Famous Locations To Visit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Lake Baikal</a:t>
            </a:r>
            <a:r>
              <a:rPr lang="en-US" sz="2800" dirty="0" smtClean="0"/>
              <a:t> is the Deepest Freshwater Lake in the World</a:t>
            </a:r>
          </a:p>
          <a:p>
            <a:r>
              <a:rPr lang="en-US" sz="2800" dirty="0" smtClean="0"/>
              <a:t>Nicknamed the “Blue Eye of Siberia”</a:t>
            </a:r>
          </a:p>
          <a:p>
            <a:r>
              <a:rPr lang="en-US" sz="2800" dirty="0" smtClean="0"/>
              <a:t>It is 5370 Feet Deep Which Is Longer Than A Mile</a:t>
            </a:r>
          </a:p>
          <a:p>
            <a:r>
              <a:rPr lang="en-US" sz="2800" dirty="0" smtClean="0"/>
              <a:t>It is Surrounded By a National Park and Mountains</a:t>
            </a:r>
          </a:p>
          <a:p>
            <a:r>
              <a:rPr lang="en-US" sz="2800" dirty="0" smtClean="0"/>
              <a:t>Many Animals are Accustomed to Living Here</a:t>
            </a:r>
            <a:endParaRPr lang="en-US" sz="2800" dirty="0"/>
          </a:p>
        </p:txBody>
      </p:sp>
      <p:pic>
        <p:nvPicPr>
          <p:cNvPr id="3074" name="Picture 2" descr="http://populartourismplace.com/wp-content/uploads/2011/08/01Lake-Baikal-The-Pearl-of-Siberia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623926"/>
            <a:ext cx="6286500" cy="221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04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Famous Locations To Visit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Novgorod Kremlin </a:t>
            </a:r>
            <a:r>
              <a:rPr lang="en-US" dirty="0" smtClean="0"/>
              <a:t>is an Ancient Citadel Where Ioakim Korsunianin Was Buried</a:t>
            </a:r>
          </a:p>
          <a:p>
            <a:r>
              <a:rPr lang="en-US" dirty="0" smtClean="0"/>
              <a:t>Built Near the Volkhov River</a:t>
            </a:r>
          </a:p>
          <a:p>
            <a:r>
              <a:rPr lang="en-US" dirty="0" smtClean="0"/>
              <a:t>Surrounds a Church and a Park</a:t>
            </a:r>
          </a:p>
          <a:p>
            <a:r>
              <a:rPr lang="en-US" dirty="0" smtClean="0"/>
              <a:t>Built in 1044</a:t>
            </a:r>
          </a:p>
          <a:p>
            <a:r>
              <a:rPr lang="en-US" dirty="0" smtClean="0"/>
              <a:t>The Walls are 4,878 Feet Tall and Contain 9 Towers</a:t>
            </a:r>
            <a:endParaRPr lang="en-US" dirty="0"/>
          </a:p>
        </p:txBody>
      </p:sp>
      <p:pic>
        <p:nvPicPr>
          <p:cNvPr id="4098" name="Picture 2" descr="http://www.opendemocracy.net/files/Nzhny%20Novgorod%20Kreml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029200"/>
            <a:ext cx="3657600" cy="171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71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Famous Locations To Visit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The Valley of Geysers </a:t>
            </a:r>
            <a:r>
              <a:rPr lang="en-US" dirty="0" smtClean="0"/>
              <a:t>is the Only Geyser Field in the World</a:t>
            </a:r>
          </a:p>
          <a:p>
            <a:r>
              <a:rPr lang="en-US" dirty="0" smtClean="0"/>
              <a:t>Contains 90 Geysers and Numerous Hot Springs</a:t>
            </a:r>
            <a:endParaRPr lang="en-US" b="1" dirty="0" smtClean="0"/>
          </a:p>
          <a:p>
            <a:r>
              <a:rPr lang="en-US" dirty="0" smtClean="0"/>
              <a:t>Only Reachable by Helicopter</a:t>
            </a:r>
          </a:p>
          <a:p>
            <a:r>
              <a:rPr lang="en-US" dirty="0" smtClean="0"/>
              <a:t>The Giant Geyser is Capable of Sending a Beam of Water About of 131 Feet into the Air</a:t>
            </a:r>
            <a:endParaRPr lang="en-US" dirty="0"/>
          </a:p>
        </p:txBody>
      </p:sp>
      <p:pic>
        <p:nvPicPr>
          <p:cNvPr id="5122" name="Picture 2" descr="http://www.kamchatka.org.ru/jpg/geyser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5388076"/>
            <a:ext cx="1905000" cy="143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media.englishrussia.com/do_bears_scorch_paws/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410199"/>
            <a:ext cx="1909773" cy="141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30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11793" y="2514600"/>
            <a:ext cx="432041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End</a:t>
            </a:r>
            <a:endParaRPr lang="en-US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http://upload.wikimedia.org/wikipedia/commons/thumb/6/65/Russian_Federation_(orthographic_projection).svg/220px-Russian_Federation_(orthographic_projection)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417" y="228600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media.lonelyplanet.com/lpi/24034/24034-38/469x2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754" y="4084260"/>
            <a:ext cx="446722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3.bp.blogspot.com/-pDkQik2smkk/TqYEf7lp_JI/AAAAAAAACBk/3zijXHEMa60/s1600/dolls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163" y="2383613"/>
            <a:ext cx="2018424" cy="173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www.orlandorussians.com/images/cultur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383613"/>
            <a:ext cx="1905000" cy="163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88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Location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Russia is Located in Both Eastern Europe and a Large Portion of Asia</a:t>
            </a:r>
          </a:p>
          <a:p>
            <a:r>
              <a:rPr lang="en-US" dirty="0" smtClean="0"/>
              <a:t>Russia is the Largest Country in the World</a:t>
            </a:r>
            <a:endParaRPr lang="en-US" dirty="0"/>
          </a:p>
        </p:txBody>
      </p:sp>
      <p:pic>
        <p:nvPicPr>
          <p:cNvPr id="3074" name="Picture 2" descr="http://www.vidiani.com/maps/maps_of_europe/maps_of_russia/large_physical_map_of_russ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432031"/>
            <a:ext cx="7467600" cy="3186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29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Geography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Wide Variety of Environments</a:t>
            </a:r>
          </a:p>
          <a:p>
            <a:r>
              <a:rPr lang="en-US" dirty="0" smtClean="0"/>
              <a:t>Has a Vast Amount of Tundra</a:t>
            </a:r>
          </a:p>
          <a:p>
            <a:r>
              <a:rPr lang="en-US" dirty="0" smtClean="0"/>
              <a:t>Covered With Lakes and Forests</a:t>
            </a:r>
          </a:p>
          <a:p>
            <a:r>
              <a:rPr lang="en-US" dirty="0" smtClean="0"/>
              <a:t>Russia has a Portion of Grasslands</a:t>
            </a:r>
          </a:p>
          <a:p>
            <a:r>
              <a:rPr lang="en-US" dirty="0" smtClean="0"/>
              <a:t>Contains the Ural and Caucasus Mountains</a:t>
            </a:r>
          </a:p>
          <a:p>
            <a:r>
              <a:rPr lang="en-US" dirty="0" smtClean="0"/>
              <a:t>The Climates are Different Based on the Location in Russia</a:t>
            </a:r>
          </a:p>
          <a:p>
            <a:endParaRPr lang="en-US" dirty="0"/>
          </a:p>
        </p:txBody>
      </p:sp>
      <p:pic>
        <p:nvPicPr>
          <p:cNvPr id="1026" name="Picture 2" descr="http://www.blueplanetbiomes.org/images/anaktuvuk_scene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5029200"/>
            <a:ext cx="2486109" cy="170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3.bp.blogspot.com/-80UGFtzLp6o/TzVtME7lHkI/AAAAAAAATxk/Y5Sv-Pbq6Fo/s1600/Ural-Mountains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914400"/>
            <a:ext cx="2628900" cy="1852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blueplanetbiomes.org/images/grasslands_lr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523884"/>
            <a:ext cx="1752600" cy="131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20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Food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Russian Food is Known for its Use of Sour Cream</a:t>
            </a:r>
          </a:p>
          <a:p>
            <a:r>
              <a:rPr lang="en-US" sz="2800" dirty="0" smtClean="0"/>
              <a:t>Some of the Most Popular Foods Are: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Beef Stroganoff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Sharlotka (Apple Cake)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Potato Cakes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Vegetable Soup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Borscht Soup (Beet Root)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Vareniki Dumplings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Pelmini Dumplings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Open Sandwiches 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Tea</a:t>
            </a:r>
            <a:endParaRPr lang="en-US" sz="2800" dirty="0"/>
          </a:p>
        </p:txBody>
      </p:sp>
      <p:pic>
        <p:nvPicPr>
          <p:cNvPr id="1026" name="Picture 2" descr="http://simplyrecipes.com/photos/beef-stroganof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514600"/>
            <a:ext cx="3962400" cy="177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jwrecipes.com/wp-content/uploads/2012/04/Potato-Cak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648200"/>
            <a:ext cx="3962400" cy="194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1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Music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Main Types of Music in Russia are Folk, Classical, Modern, and Church</a:t>
            </a:r>
          </a:p>
          <a:p>
            <a:r>
              <a:rPr lang="en-US" dirty="0" smtClean="0"/>
              <a:t>The Modern Music is Often Very Similar to the Music Today in the United States</a:t>
            </a:r>
          </a:p>
          <a:p>
            <a:r>
              <a:rPr lang="en-US" dirty="0" smtClean="0"/>
              <a:t>Tchaikovsky was a Famous Composer From Russia Who Wrote Many Ballets and the Russian National Anthem</a:t>
            </a:r>
            <a:endParaRPr lang="en-US" dirty="0"/>
          </a:p>
        </p:txBody>
      </p:sp>
      <p:pic>
        <p:nvPicPr>
          <p:cNvPr id="2050" name="Picture 2" descr="http://t3.gstatic.com/images?q=tbn:ANd9GcQP40T3Bou4YWfjCOX561MAxspbefRNL3XdQs-7hokBeArTM3ZZY8Eycfcgs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198736"/>
            <a:ext cx="1647825" cy="158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nthem-russia-2000-state_symph_orch__choir_bolshoith_choir_musicalth_20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29400" y="5643646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95778" y="5274314"/>
            <a:ext cx="1783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National Anthem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85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309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Language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81% of the People in Russia Only are Capable of Speaking Russia</a:t>
            </a:r>
          </a:p>
          <a:p>
            <a:r>
              <a:rPr lang="en-US" dirty="0" smtClean="0"/>
              <a:t>However, a Variety of 100 Languages are Spoken Throughout the Country</a:t>
            </a:r>
          </a:p>
          <a:p>
            <a:r>
              <a:rPr lang="en-US" dirty="0" smtClean="0"/>
              <a:t>To Greet Someone That You Know, You Would Use the Term “Privet”</a:t>
            </a:r>
            <a:endParaRPr lang="en-US" dirty="0"/>
          </a:p>
        </p:txBody>
      </p:sp>
      <p:pic>
        <p:nvPicPr>
          <p:cNvPr id="3074" name="Picture 2" descr="http://upload.wikimedia.org/wikipedia/commons/thumb/3/3e/00Russian_Alphabet_3.jpg/220px-00Russian_Alphabet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771103"/>
            <a:ext cx="3581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72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Religion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Main Religion is Russian Orthodox (Christianity) which is Supported by 70% of the Population</a:t>
            </a:r>
          </a:p>
          <a:p>
            <a:r>
              <a:rPr lang="en-US" dirty="0" smtClean="0"/>
              <a:t>Have Religious Freedom in Russia</a:t>
            </a:r>
          </a:p>
          <a:p>
            <a:r>
              <a:rPr lang="en-US" dirty="0" smtClean="0"/>
              <a:t>Most People Do Not Go to Church Regularly</a:t>
            </a:r>
          </a:p>
          <a:p>
            <a:r>
              <a:rPr lang="en-US" dirty="0" smtClean="0"/>
              <a:t>Have Numerous Religions in Russia such as Islamic </a:t>
            </a:r>
          </a:p>
          <a:p>
            <a:r>
              <a:rPr lang="en-US" dirty="0" smtClean="0"/>
              <a:t>Some People Do Not Follow A Religion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098" name="Picture 2" descr="http://www.jesus-is-savior.com/False%20Religions/Russian_Orthodox/st_basils_cathedr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830865"/>
            <a:ext cx="1532752" cy="193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russiablog.org/moscow-mosqu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601" y="228600"/>
            <a:ext cx="14287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451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38200" y="3048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Elephant" pitchFamily="18" charset="0"/>
              </a:rPr>
              <a:t>Traditional Clothing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Tends To Be Made of Types of Fabric That Provide a Source of Insulation</a:t>
            </a:r>
          </a:p>
          <a:p>
            <a:r>
              <a:rPr lang="en-US" dirty="0" smtClean="0"/>
              <a:t>Sometimes Wear Capes To Keep Them Warm</a:t>
            </a:r>
          </a:p>
          <a:p>
            <a:r>
              <a:rPr lang="en-US" dirty="0" smtClean="0"/>
              <a:t>Men and Women Both Wear Rubashkas Which Are Long Shirts</a:t>
            </a:r>
          </a:p>
          <a:p>
            <a:r>
              <a:rPr lang="en-US" dirty="0" smtClean="0"/>
              <a:t>Women Wear “Sarafans” and “Perednik” Aprons Over Their Rubashkas</a:t>
            </a:r>
          </a:p>
          <a:p>
            <a:r>
              <a:rPr lang="en-US" dirty="0" smtClean="0"/>
              <a:t>Men Wear Their Rubashkas With a Belt and Had Boots That Rose Above the Bottom of Their Pants</a:t>
            </a:r>
          </a:p>
          <a:p>
            <a:r>
              <a:rPr lang="en-US" dirty="0" smtClean="0"/>
              <a:t>Some Russians Wear Ushanka Hats With Earflaps To Help Preserve Body Heat</a:t>
            </a:r>
          </a:p>
          <a:p>
            <a:r>
              <a:rPr lang="en-US" dirty="0" smtClean="0"/>
              <a:t>Many Sources Feel That The More Modern Clothing May Be More Flashy and Not As Casual</a:t>
            </a:r>
          </a:p>
        </p:txBody>
      </p:sp>
      <p:pic>
        <p:nvPicPr>
          <p:cNvPr id="1026" name="Picture 2" descr="http://rmtorg.org/files/kss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5785977"/>
            <a:ext cx="1047750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rusclothing.com/imp/ushanka-leath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803537"/>
            <a:ext cx="801944" cy="103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balalaika-russian-gifts-souvenirs-sovie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031" y="152400"/>
            <a:ext cx="2438400" cy="142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84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Elephant" pitchFamily="18" charset="0"/>
              </a:rPr>
              <a:t>Entertainment</a:t>
            </a:r>
            <a:endParaRPr lang="en-US" dirty="0"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Many </a:t>
            </a:r>
            <a:r>
              <a:rPr lang="en-US" dirty="0" smtClean="0"/>
              <a:t>Sports Are </a:t>
            </a:r>
            <a:r>
              <a:rPr lang="en-US" dirty="0" smtClean="0"/>
              <a:t>Commonly Played in Russia such as Ice Hockey, Soccer, Volleyball, Basketball, Rugby, Bandy, Skiing, Wrestling and Handball</a:t>
            </a:r>
          </a:p>
          <a:p>
            <a:r>
              <a:rPr lang="en-US" dirty="0" smtClean="0"/>
              <a:t>Can Travel on the Trans Siberian Railway to Experience Breathtaking Views of the Russian Countryside (Longest Railroad System in the World)</a:t>
            </a:r>
          </a:p>
          <a:p>
            <a:r>
              <a:rPr lang="en-US" dirty="0" smtClean="0"/>
              <a:t>Can Take a Cruise to the Arctic and North Pole</a:t>
            </a:r>
          </a:p>
          <a:p>
            <a:r>
              <a:rPr lang="en-US" dirty="0" smtClean="0"/>
              <a:t>Some Russians Enjoy Hiking in Nature in the Mountains in Russia</a:t>
            </a:r>
          </a:p>
          <a:p>
            <a:endParaRPr lang="en-US" dirty="0"/>
          </a:p>
        </p:txBody>
      </p:sp>
      <p:pic>
        <p:nvPicPr>
          <p:cNvPr id="1026" name="Picture 2" descr="http://www.russianhockeyfans.com/photos/articles/ilya-kovalchuk-denis-grebeshkov-and-alexander-frolov-added-to-team-russia-1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57277"/>
            <a:ext cx="1790700" cy="11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2.bp.blogspot.com/-mksZk6AGJ8Q/TZDc234qvEI/AAAAAAAAewg/WahJSzUbOtY/s1600/TS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323" y="5609303"/>
            <a:ext cx="3724275" cy="102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54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641</Words>
  <Application>Microsoft Office PowerPoint</Application>
  <PresentationFormat>On-screen Show (4:3)</PresentationFormat>
  <Paragraphs>78</Paragraphs>
  <Slides>15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Location</vt:lpstr>
      <vt:lpstr>Geography</vt:lpstr>
      <vt:lpstr>Food</vt:lpstr>
      <vt:lpstr>Music</vt:lpstr>
      <vt:lpstr>Language</vt:lpstr>
      <vt:lpstr>Religion</vt:lpstr>
      <vt:lpstr>Traditional Clothing</vt:lpstr>
      <vt:lpstr>Entertainment</vt:lpstr>
      <vt:lpstr>Famous Locations To Visit</vt:lpstr>
      <vt:lpstr>Famous Locations to Visit</vt:lpstr>
      <vt:lpstr>Famous Locations To Visit</vt:lpstr>
      <vt:lpstr>Famous Locations To Visit</vt:lpstr>
      <vt:lpstr>Famous Locations To Visit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</dc:creator>
  <cp:lastModifiedBy>Jack</cp:lastModifiedBy>
  <cp:revision>30</cp:revision>
  <dcterms:created xsi:type="dcterms:W3CDTF">2012-06-04T11:16:51Z</dcterms:created>
  <dcterms:modified xsi:type="dcterms:W3CDTF">2012-06-05T21:52:03Z</dcterms:modified>
</cp:coreProperties>
</file>